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2"/>
  </p:notesMasterIdLst>
  <p:handoutMasterIdLst>
    <p:handoutMasterId r:id="rId13"/>
  </p:handoutMasterIdLst>
  <p:sldIdLst>
    <p:sldId id="263" r:id="rId5"/>
    <p:sldId id="262" r:id="rId6"/>
    <p:sldId id="264" r:id="rId7"/>
    <p:sldId id="258" r:id="rId8"/>
    <p:sldId id="265" r:id="rId9"/>
    <p:sldId id="266" r:id="rId10"/>
    <p:sldId id="267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704" autoAdjust="0"/>
  </p:normalViewPr>
  <p:slideViewPr>
    <p:cSldViewPr snapToGrid="0">
      <p:cViewPr varScale="1">
        <p:scale>
          <a:sx n="109" d="100"/>
          <a:sy n="109" d="100"/>
        </p:scale>
        <p:origin x="108" y="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79" d="100"/>
          <a:sy n="79" d="100"/>
        </p:scale>
        <p:origin x="2346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DC2751-278C-4682-9C3F-0FF7B4FCFAE7}" type="datetimeFigureOut">
              <a:rPr lang="en-US" smtClean="0"/>
              <a:t>5/5/2023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286890-466E-41CD-A28A-B1EBDF22CA3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62942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FF0845-D09E-4AF9-9623-EA7EA0297EF3}" type="datetimeFigureOut">
              <a:rPr lang="en-US" smtClean="0"/>
              <a:t>5/5/2023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7CD11A-EED3-40CE-98A3-28FEE84867B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5761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 bwMode="inv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041400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9693A-2307-4FDC-9539-08DC9083DDED}" type="datetime1">
              <a:rPr lang="en-US" smtClean="0"/>
              <a:t>5/5/2023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9406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0E1C1-C26F-4479-A8BD-144B4C139DA5}" type="datetime1">
              <a:rPr lang="en-US" smtClean="0"/>
              <a:t>5/5/2023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1943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09738"/>
            <a:ext cx="10515600" cy="2862262"/>
          </a:xfrm>
        </p:spPr>
        <p:txBody>
          <a:bodyPr anchor="b"/>
          <a:lstStyle>
            <a:lvl1pPr>
              <a:lnSpc>
                <a:spcPct val="100000"/>
              </a:lnSpc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589463"/>
            <a:ext cx="10515600" cy="1500187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tx2">
                    <a:lumMod val="50000"/>
                  </a:schemeClr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19E61-C2D6-49AB-83F2-8FC9FEFBDAFD}" type="datetime1">
              <a:rPr lang="en-US" smtClean="0"/>
              <a:t>5/5/2023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12727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57200" y="1825625"/>
            <a:ext cx="4892040" cy="435133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baseline="0" noProof="0" dirty="0" smtClean="0">
                <a:solidFill>
                  <a:schemeClr val="bg1"/>
                </a:solidFill>
              </a:defRPr>
            </a:lvl1pPr>
            <a:lvl2pPr>
              <a:defRPr lang="en-US" baseline="0" noProof="0" dirty="0" smtClean="0">
                <a:solidFill>
                  <a:schemeClr val="bg1"/>
                </a:solidFill>
              </a:defRPr>
            </a:lvl2pPr>
            <a:lvl3pPr>
              <a:defRPr lang="en-US" baseline="0" noProof="0" dirty="0" smtClean="0">
                <a:solidFill>
                  <a:schemeClr val="bg1"/>
                </a:solidFill>
              </a:defRPr>
            </a:lvl3pPr>
            <a:lvl4pPr>
              <a:defRPr lang="en-US" baseline="0" noProof="0" dirty="0" smtClean="0">
                <a:solidFill>
                  <a:schemeClr val="bg1"/>
                </a:solidFill>
              </a:defRPr>
            </a:lvl4pPr>
            <a:lvl5pPr>
              <a:defRPr lang="en-US" baseline="0" noProof="0" dirty="0" smtClean="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E9E5DC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5650524" y="1825625"/>
            <a:ext cx="4892040" cy="435133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noProof="0" dirty="0" smtClean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E9E5DC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BE74F-367A-4D3C-8AA7-FA60CCA05EAE}" type="datetime1">
              <a:rPr lang="en-US" smtClean="0"/>
              <a:t>5/5/2023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39307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39150"/>
            <a:ext cx="10094976" cy="115214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28800"/>
            <a:ext cx="4892040" cy="6413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57200" y="2498723"/>
            <a:ext cx="4892040" cy="3101977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noProof="0" dirty="0" smtClean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E9E5DC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753" y="1828800"/>
            <a:ext cx="4892040" cy="6413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5656753" y="2498723"/>
            <a:ext cx="4892040" cy="3101977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noProof="0" dirty="0" smtClean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E9E5DC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E3F9C-6465-4987-8E4E-615CFD4753AA}" type="datetime1">
              <a:rPr lang="en-US" smtClean="0"/>
              <a:t>5/5/2023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5661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9EFD6-3C20-43C6-9E75-1A9D48D9576F}" type="datetime1">
              <a:rPr lang="en-US" smtClean="0"/>
              <a:t>5/5/2023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38583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93D5A-A484-46EE-9DC8-9A16BFF8327E}" type="datetime1">
              <a:rPr lang="en-US" smtClean="0"/>
              <a:t>5/5/2023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76057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599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800600" y="987425"/>
            <a:ext cx="5753100" cy="4613275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noProof="0" dirty="0" smtClean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E9E5DC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254249"/>
            <a:ext cx="3932237" cy="3759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87BC8-78D1-4FEB-9D4F-E22E45CC04F7}" type="datetime1">
              <a:rPr lang="en-US" smtClean="0"/>
              <a:t>5/5/2023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77217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599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4800600" y="987425"/>
            <a:ext cx="5753100" cy="46132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254249"/>
            <a:ext cx="3932237" cy="3759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68210-870C-4A62-9D1B-4B25162550AB}" type="datetime1">
              <a:rPr lang="en-US" smtClean="0"/>
              <a:t>5/5/2023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9576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11EA7-B10E-4739-92FE-8993461CC0B7}" type="datetime1">
              <a:rPr lang="en-US" smtClean="0"/>
              <a:t>5/5/2023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95428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91661"/>
            <a:ext cx="2628900" cy="490903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691661"/>
            <a:ext cx="7734300" cy="490903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DC13F-2D2A-49BA-966D-6530A12E7C15}" type="datetime1">
              <a:rPr lang="en-US" smtClean="0"/>
              <a:t>5/5/2023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2500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invGray"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639793"/>
            <a:ext cx="10096500" cy="11509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25625"/>
            <a:ext cx="10096500" cy="37780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00CABDA2-EB00-4A4D-86B7-63E286A484E5}" type="datetime1">
              <a:rPr lang="en-US" smtClean="0"/>
              <a:t>5/5/2023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8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77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E5B29C50-D6F1-4DB6-9B68-F4CD3996E9C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6484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lnSpc>
          <a:spcPts val="4000"/>
        </a:lnSpc>
        <a:spcBef>
          <a:spcPct val="0"/>
        </a:spcBef>
        <a:buNone/>
        <a:defRPr sz="4000" b="1" kern="1200" cap="none" spc="0">
          <a:ln w="12700" cmpd="sng">
            <a:noFill/>
            <a:prstDash val="solid"/>
          </a:ln>
          <a:solidFill>
            <a:schemeClr val="accent4">
              <a:lumMod val="50000"/>
            </a:schemeClr>
          </a:solidFill>
          <a:effectLst>
            <a:outerShdw blurRad="38100" dist="38100" dir="2700000" algn="tl">
              <a:srgbClr val="000000">
                <a:alpha val="43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bg1"/>
        </a:buClr>
        <a:buSzPct val="70000"/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bg1"/>
        </a:buClr>
        <a:buSzPct val="70000"/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bg1"/>
        </a:buClr>
        <a:buSzPct val="70000"/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bg1"/>
        </a:buClr>
        <a:buSzPct val="70000"/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bg1"/>
        </a:buClr>
        <a:buSzPct val="70000"/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bg1"/>
        </a:buClr>
        <a:buSzPct val="70000"/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bg1"/>
        </a:buClr>
        <a:buSzPct val="70000"/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bg1"/>
        </a:buClr>
        <a:buSzPct val="70000"/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bg1"/>
        </a:buClr>
        <a:buSzPct val="70000"/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0" orient="horz" pos="2160" userDrawn="1">
          <p15:clr>
            <a:srgbClr val="F26B43"/>
          </p15:clr>
        </p15:guide>
        <p15:guide id="1" pos="3840" userDrawn="1">
          <p15:clr>
            <a:srgbClr val="F26B43"/>
          </p15:clr>
        </p15:guide>
        <p15:guide id="2" pos="288" userDrawn="1">
          <p15:clr>
            <a:srgbClr val="F26B43"/>
          </p15:clr>
        </p15:guide>
        <p15:guide id="3" pos="6648" userDrawn="1">
          <p15:clr>
            <a:srgbClr val="F26B43"/>
          </p15:clr>
        </p15:guide>
        <p15:guide id="4" orient="horz" pos="3528" userDrawn="1">
          <p15:clr>
            <a:srgbClr val="F26B43"/>
          </p15:clr>
        </p15:guide>
        <p15:guide id="5" orient="horz" pos="112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A9D52B-0879-3DA8-9A22-3EC318414B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883565-15EB-9FD6-AF52-D49ED132E9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3810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1AE25D6-A4F4-430F-819E-DC0F058A6D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94475" y="69994"/>
            <a:ext cx="4982198" cy="6698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7230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64ECD9F-025A-8A3C-A16F-7E29FF4907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42864" y="175940"/>
            <a:ext cx="9792305" cy="6506120"/>
          </a:xfrm>
        </p:spPr>
      </p:pic>
    </p:spTree>
    <p:extLst>
      <p:ext uri="{BB962C8B-B14F-4D97-AF65-F5344CB8AC3E}">
        <p14:creationId xmlns:p14="http://schemas.microsoft.com/office/powerpoint/2010/main" val="38643469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5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585387"/>
            <a:ext cx="10857432" cy="1149410"/>
          </a:xfrm>
        </p:spPr>
        <p:txBody>
          <a:bodyPr>
            <a:normAutofit/>
          </a:bodyPr>
          <a:lstStyle/>
          <a:p>
            <a:pPr algn="ctr"/>
            <a:r>
              <a:rPr lang="en-US" sz="4400" dirty="0">
                <a:solidFill>
                  <a:schemeClr val="bg1"/>
                </a:solidFill>
              </a:rPr>
              <a:t>THE CITIES OF REFUGE WERE A PROVISION OF MERCY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457200" y="1623701"/>
            <a:ext cx="10096500" cy="4751462"/>
          </a:xfrm>
        </p:spPr>
        <p:txBody>
          <a:bodyPr>
            <a:normAutofit/>
          </a:bodyPr>
          <a:lstStyle/>
          <a:p>
            <a:r>
              <a:rPr lang="en-US" dirty="0"/>
              <a:t>Death is the penalty for sin – Romans </a:t>
            </a:r>
            <a:r>
              <a:rPr lang="en-US" dirty="0">
                <a:solidFill>
                  <a:schemeClr val="bg2"/>
                </a:solidFill>
              </a:rPr>
              <a:t>6:23</a:t>
            </a:r>
          </a:p>
          <a:p>
            <a:r>
              <a:rPr lang="en-US" dirty="0"/>
              <a:t>Since ALL sinned, we all need a place of refuge – Romans 2:23</a:t>
            </a:r>
          </a:p>
          <a:p>
            <a:r>
              <a:rPr lang="en-US" dirty="0"/>
              <a:t>Just as salvation found in cities of refuge, salvation found in church – Acts 2:47; Ephesians 2:11-22</a:t>
            </a:r>
          </a:p>
          <a:p>
            <a:pPr marL="0" indent="0" algn="ctr">
              <a:buNone/>
            </a:pPr>
            <a:r>
              <a:rPr kumimoji="0" lang="en-US" sz="4400" b="1" i="0" u="none" strike="noStrike" kern="1200" cap="none" spc="0" normalizeH="0" baseline="0" noProof="0" dirty="0">
                <a:ln w="12700" cmpd="sng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j-ea"/>
                <a:cs typeface="+mj-cs"/>
              </a:rPr>
              <a:t>THE CITIES OF REFUGE WERE WITHIN REACH AND ACCESSIBLE TO ALL</a:t>
            </a:r>
            <a:endParaRPr lang="en-US" dirty="0"/>
          </a:p>
          <a:p>
            <a:r>
              <a:rPr lang="en-US" dirty="0"/>
              <a:t>Gospel preached to ALL men – Mark 16:15</a:t>
            </a:r>
          </a:p>
          <a:p>
            <a:r>
              <a:rPr lang="en-US" dirty="0"/>
              <a:t>God is no respecter of persons – Acts 10:34,35</a:t>
            </a:r>
          </a:p>
          <a:p>
            <a:r>
              <a:rPr lang="en-US" dirty="0"/>
              <a:t>Gospel power to save – Romans 1:16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599A9D7-6039-5AEA-64CF-FC7A475473AF}"/>
              </a:ext>
            </a:extLst>
          </p:cNvPr>
          <p:cNvSpPr txBox="1"/>
          <p:nvPr/>
        </p:nvSpPr>
        <p:spPr>
          <a:xfrm>
            <a:off x="7263925" y="4661539"/>
            <a:ext cx="3751604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Grace appeared to ALL men- Titus 2:11 </a:t>
            </a:r>
            <a:endParaRPr lang="en-US" dirty="0" err="1"/>
          </a:p>
        </p:txBody>
      </p:sp>
    </p:spTree>
    <p:extLst>
      <p:ext uri="{BB962C8B-B14F-4D97-AF65-F5344CB8AC3E}">
        <p14:creationId xmlns:p14="http://schemas.microsoft.com/office/powerpoint/2010/main" val="56685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5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585387"/>
            <a:ext cx="10857432" cy="1149410"/>
          </a:xfrm>
        </p:spPr>
        <p:txBody>
          <a:bodyPr>
            <a:normAutofit/>
          </a:bodyPr>
          <a:lstStyle/>
          <a:p>
            <a:pPr algn="ctr"/>
            <a:r>
              <a:rPr lang="en-US" sz="4400" dirty="0">
                <a:solidFill>
                  <a:schemeClr val="bg1"/>
                </a:solidFill>
              </a:rPr>
              <a:t>THE CITIES DESIGNATED AND ROADS WELL MARKED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457200" y="1623701"/>
            <a:ext cx="10096500" cy="4751462"/>
          </a:xfrm>
        </p:spPr>
        <p:txBody>
          <a:bodyPr>
            <a:normAutofit/>
          </a:bodyPr>
          <a:lstStyle/>
          <a:p>
            <a:r>
              <a:rPr lang="en-US" dirty="0"/>
              <a:t>Jesus is the way – John 14:6</a:t>
            </a:r>
            <a:endParaRPr lang="en-US" dirty="0">
              <a:solidFill>
                <a:schemeClr val="bg2"/>
              </a:solidFill>
            </a:endParaRPr>
          </a:p>
          <a:p>
            <a:r>
              <a:rPr lang="en-US" dirty="0"/>
              <a:t>Way into His body well marked – Acts 2:38; Mark 16:16; 1 Corinthians 12:13</a:t>
            </a:r>
          </a:p>
          <a:p>
            <a:pPr marL="0" indent="0" algn="ctr">
              <a:buNone/>
            </a:pPr>
            <a:r>
              <a:rPr kumimoji="0" lang="en-US" sz="4400" b="1" i="0" u="none" strike="noStrike" kern="1200" cap="none" spc="0" normalizeH="0" baseline="0" noProof="0" dirty="0">
                <a:ln w="12700" cmpd="sng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j-ea"/>
                <a:cs typeface="+mj-cs"/>
              </a:rPr>
              <a:t>SLAYER</a:t>
            </a:r>
            <a:r>
              <a:rPr kumimoji="0" lang="en-US" sz="4400" b="1" i="0" u="none" strike="noStrike" kern="1200" cap="none" spc="0" normalizeH="0" noProof="0" dirty="0">
                <a:ln w="12700" cmpd="sng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j-ea"/>
                <a:cs typeface="+mj-cs"/>
              </a:rPr>
              <a:t> SAFE ONLY IN THE CITY OF REFUGE</a:t>
            </a:r>
            <a:endParaRPr lang="en-US" dirty="0"/>
          </a:p>
          <a:p>
            <a:r>
              <a:rPr lang="en-US" dirty="0"/>
              <a:t>One city was not as good as another!</a:t>
            </a:r>
          </a:p>
          <a:p>
            <a:r>
              <a:rPr lang="en-US" dirty="0"/>
              <a:t>Couldn’t pick the “city of your choice.”</a:t>
            </a:r>
          </a:p>
          <a:p>
            <a:r>
              <a:rPr lang="en-US" dirty="0"/>
              <a:t>Salvation ONLY found in the church Jesus built – Matthew 16:18</a:t>
            </a:r>
          </a:p>
          <a:p>
            <a:pPr marL="0" lvl="0" indent="0" algn="ctr">
              <a:buClr>
                <a:prstClr val="white"/>
              </a:buClr>
              <a:buNone/>
            </a:pPr>
            <a:r>
              <a:rPr lang="en-US" sz="4400" b="1" dirty="0">
                <a:ln w="12700" cmpd="sng">
                  <a:noFill/>
                  <a:prstDash val="solid"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SAFETY ONLY IN THE CITY</a:t>
            </a:r>
            <a:endParaRPr lang="en-US" dirty="0">
              <a:solidFill>
                <a:prstClr val="white"/>
              </a:solidFill>
            </a:endParaRPr>
          </a:p>
          <a:p>
            <a:pPr lvl="0">
              <a:buClr>
                <a:prstClr val="white"/>
              </a:buClr>
            </a:pPr>
            <a:r>
              <a:rPr lang="en-US" dirty="0">
                <a:solidFill>
                  <a:prstClr val="white"/>
                </a:solidFill>
              </a:rPr>
              <a:t>One must ABIDE in Christ – John 15:6,7</a:t>
            </a:r>
          </a:p>
          <a:p>
            <a:pPr lvl="0">
              <a:buClr>
                <a:prstClr val="white"/>
              </a:buClr>
            </a:pPr>
            <a:r>
              <a:rPr lang="en-US" dirty="0">
                <a:solidFill>
                  <a:prstClr val="white"/>
                </a:solidFill>
              </a:rPr>
              <a:t>2 Peter 2:20-22 “A dog returns to his own vomit..”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0835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5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585387"/>
            <a:ext cx="10857432" cy="1149410"/>
          </a:xfrm>
        </p:spPr>
        <p:txBody>
          <a:bodyPr>
            <a:normAutofit/>
          </a:bodyPr>
          <a:lstStyle/>
          <a:p>
            <a:pPr algn="ctr"/>
            <a:r>
              <a:rPr lang="en-US" sz="4400" dirty="0">
                <a:solidFill>
                  <a:schemeClr val="bg1"/>
                </a:solidFill>
              </a:rPr>
              <a:t>ARE YOU IN THE CITY OF REFUGE?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457200" y="1623701"/>
            <a:ext cx="10096500" cy="475146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kumimoji="0" lang="en-US" sz="4400" b="1" i="0" u="none" strike="noStrike" kern="1200" cap="none" spc="0" normalizeH="0" baseline="0" noProof="0" dirty="0">
                <a:ln w="12700" cmpd="sng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j-ea"/>
                <a:cs typeface="+mj-cs"/>
              </a:rPr>
              <a:t>THE CHURCH</a:t>
            </a:r>
            <a:r>
              <a:rPr kumimoji="0" lang="en-US" sz="4400" b="1" i="0" u="none" strike="noStrike" kern="1200" cap="none" spc="0" normalizeH="0" noProof="0" dirty="0">
                <a:ln w="12700" cmpd="sng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j-ea"/>
                <a:cs typeface="+mj-cs"/>
              </a:rPr>
              <a:t> OF CHRIST?</a:t>
            </a:r>
            <a:endParaRPr lang="en-US" dirty="0"/>
          </a:p>
          <a:p>
            <a:pPr marL="0" lvl="0" indent="0" algn="ctr">
              <a:buClr>
                <a:prstClr val="white"/>
              </a:buClr>
              <a:buNone/>
            </a:pPr>
            <a:r>
              <a:rPr lang="en-US" sz="4400" b="1" dirty="0">
                <a:ln w="12700" cmpd="sng">
                  <a:noFill/>
                  <a:prstDash val="solid"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IF NOT</a:t>
            </a:r>
          </a:p>
          <a:p>
            <a:pPr marL="0" lvl="0" indent="0" algn="ctr">
              <a:buClr>
                <a:prstClr val="white"/>
              </a:buClr>
              <a:buNone/>
            </a:pPr>
            <a:r>
              <a:rPr lang="en-US" sz="4400" b="1" dirty="0">
                <a:ln w="12700" cmpd="sng">
                  <a:noFill/>
                  <a:prstDash val="solid"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YOU ARE UNDER A DEATH SENTENCE</a:t>
            </a:r>
          </a:p>
          <a:p>
            <a:pPr marL="0" lvl="0" indent="0" algn="ctr">
              <a:buClr>
                <a:prstClr val="white"/>
              </a:buClr>
              <a:buNone/>
            </a:pPr>
            <a:r>
              <a:rPr lang="en-US" sz="4400" b="1" dirty="0">
                <a:ln w="12700" cmpd="sng">
                  <a:noFill/>
                  <a:prstDash val="solid"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Romans 6:23</a:t>
            </a:r>
          </a:p>
          <a:p>
            <a:pPr marL="0" lvl="0" indent="0" algn="ctr">
              <a:buClr>
                <a:prstClr val="white"/>
              </a:buClr>
              <a:buNone/>
            </a:pPr>
            <a:r>
              <a:rPr lang="en-US" sz="4400" b="1" dirty="0">
                <a:ln w="12700" cmpd="sng">
                  <a:noFill/>
                  <a:prstDash val="solid"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“For the wages of sin is death…”</a:t>
            </a:r>
          </a:p>
        </p:txBody>
      </p:sp>
    </p:spTree>
    <p:extLst>
      <p:ext uri="{BB962C8B-B14F-4D97-AF65-F5344CB8AC3E}">
        <p14:creationId xmlns:p14="http://schemas.microsoft.com/office/powerpoint/2010/main" val="1655786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5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585387"/>
            <a:ext cx="10857432" cy="1149410"/>
          </a:xfrm>
        </p:spPr>
        <p:txBody>
          <a:bodyPr>
            <a:normAutofit/>
          </a:bodyPr>
          <a:lstStyle/>
          <a:p>
            <a:pPr algn="ctr"/>
            <a:r>
              <a:rPr lang="en-US" sz="4400" dirty="0">
                <a:solidFill>
                  <a:schemeClr val="bg1"/>
                </a:solidFill>
              </a:rPr>
              <a:t> You Need To Flee to it and Never Leave it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1948DB9-06D4-A6C8-1014-601023508B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85463" y="1606447"/>
            <a:ext cx="7577284" cy="5031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453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theme/theme1.xml><?xml version="1.0" encoding="utf-8"?>
<a:theme xmlns:a="http://schemas.openxmlformats.org/drawingml/2006/main" name="Vertical Lexicon design template">
  <a:themeElements>
    <a:clrScheme name="Orange Red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Calibri">
      <a:maj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/>
      </a:spPr>
      <a:bodyPr rtlCol="0" anchor="ctr"/>
      <a:lstStyle>
        <a:defPPr algn="ctr">
          <a:defRPr dirty="0"/>
        </a:defPPr>
      </a:lstStyle>
      <a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2"/>
        </a:lnRef>
        <a:fillRef idx="0">
          <a:schemeClr val="accent2"/>
        </a:fillRef>
        <a:effectRef idx="0">
          <a:schemeClr val="accent2"/>
        </a:effectRef>
        <a:fontRef idx="minor">
          <a:schemeClr val="tx1"/>
        </a:fontRef>
      </a:style>
    </a:lnDef>
    <a:txDef>
      <a:spPr>
        <a:noFill/>
        <a:ln>
          <a:solidFill>
            <a:schemeClr val="tx2"/>
          </a:solidFill>
        </a:ln>
      </a:spPr>
      <a:bodyPr wrap="none" rtlCol="0">
        <a:spAutoFit/>
      </a:bodyPr>
      <a:lstStyle>
        <a:defPPr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Vertical lexicon design slides.potx" id="{49C7086D-B6BF-42C9-B2E9-7A6F5A963EAA}" vid="{839E83B1-FF0C-49E8-8563-59D864F05AE3}"/>
    </a:ext>
  </a:extLst>
</a:theme>
</file>

<file path=ppt/theme/theme2.xml><?xml version="1.0" encoding="utf-8"?>
<a:theme xmlns:a="http://schemas.openxmlformats.org/drawingml/2006/main" name="Office Theme">
  <a:themeElements>
    <a:clrScheme name="Orange Red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Calibri">
      <a:maj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range Red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Calibri">
      <a:maj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SO_x0020_item_x0020_id xmlns="40262f94-9f35-4ac3-9a90-690165a166b7" xsi:nil="true"/>
    <Assetid_x0020_ xmlns="40262f94-9f35-4ac3-9a90-690165a166b7" xsi:nil="true"/>
    <Item_x0020_Details xmlns="40262f94-9f35-4ac3-9a90-690165a166b7" xsi:nil="true"/>
    <Template_x0020_details xmlns="40262f94-9f35-4ac3-9a90-690165a166b7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3F7D94069FF64A86F7DFF56D60E3BE" ma:contentTypeVersion="6" ma:contentTypeDescription="Create a new document." ma:contentTypeScope="" ma:versionID="c32302c77d4085ecf495bdddb7f5e889">
  <xsd:schema xmlns:xsd="http://www.w3.org/2001/XMLSchema" xmlns:xs="http://www.w3.org/2001/XMLSchema" xmlns:p="http://schemas.microsoft.com/office/2006/metadata/properties" xmlns:ns2="a4f35948-e619-41b3-aa29-22878b09cfd2" xmlns:ns3="40262f94-9f35-4ac3-9a90-690165a166b7" targetNamespace="http://schemas.microsoft.com/office/2006/metadata/properties" ma:root="true" ma:fieldsID="4ab5ae46be95f9d0be6107e8200be7a2" ns2:_="" ns3:_="">
    <xsd:import namespace="a4f35948-e619-41b3-aa29-22878b09cfd2"/>
    <xsd:import namespace="40262f94-9f35-4ac3-9a90-690165a166b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VSO_x0020_item_x0020_id" minOccurs="0"/>
                <xsd:element ref="ns3:Item_x0020_Details" minOccurs="0"/>
                <xsd:element ref="ns3:Template_x0020_details" minOccurs="0"/>
                <xsd:element ref="ns3:Assetid_x0020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f35948-e619-41b3-aa29-22878b09cfd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62f94-9f35-4ac3-9a90-690165a166b7" elementFormDefault="qualified">
    <xsd:import namespace="http://schemas.microsoft.com/office/2006/documentManagement/types"/>
    <xsd:import namespace="http://schemas.microsoft.com/office/infopath/2007/PartnerControls"/>
    <xsd:element name="VSO_x0020_item_x0020_id" ma:index="10" nillable="true" ma:displayName="VSO item id" ma:description="Please add the bug number to refer to VSO items." ma:internalName="VSO_x0020_item_x0020_id">
      <xsd:simpleType>
        <xsd:restriction base="dms:Text">
          <xsd:maxLength value="255"/>
        </xsd:restriction>
      </xsd:simpleType>
    </xsd:element>
    <xsd:element name="Item_x0020_Details" ma:index="11" nillable="true" ma:displayName="Item Details" ma:internalName="Item_x0020_Details">
      <xsd:simpleType>
        <xsd:restriction base="dms:Note">
          <xsd:maxLength value="255"/>
        </xsd:restriction>
      </xsd:simpleType>
    </xsd:element>
    <xsd:element name="Template_x0020_details" ma:index="12" nillable="true" ma:displayName="Template details" ma:internalName="Template_x0020_details">
      <xsd:simpleType>
        <xsd:restriction base="dms:Text"/>
      </xsd:simpleType>
    </xsd:element>
    <xsd:element name="Assetid_x0020_" ma:index="13" nillable="true" ma:displayName="Assetid " ma:internalName="Assetid_x0020_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A1BD8E5-A18E-435C-B431-90A6B59F4B6F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40262f94-9f35-4ac3-9a90-690165a166b7"/>
    <ds:schemaRef ds:uri="a4f35948-e619-41b3-aa29-22878b09cfd2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4BEBB951-DE64-4CB8-9E1C-184A357AD7F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f35948-e619-41b3-aa29-22878b09cfd2"/>
    <ds:schemaRef ds:uri="40262f94-9f35-4ac3-9a90-690165a166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5EEE0F9-7BC9-4998-8617-7CC115AD97E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Vertical lexicon design slides</Template>
  <TotalTime>248</TotalTime>
  <Words>228</Words>
  <Application>Microsoft Office PowerPoint</Application>
  <PresentationFormat>Widescreen</PresentationFormat>
  <Paragraphs>26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Vertical Lexicon design template</vt:lpstr>
      <vt:lpstr>PowerPoint Presentation</vt:lpstr>
      <vt:lpstr>PowerPoint Presentation</vt:lpstr>
      <vt:lpstr>PowerPoint Presentation</vt:lpstr>
      <vt:lpstr>THE CITIES OF REFUGE WERE A PROVISION OF MERCY</vt:lpstr>
      <vt:lpstr>THE CITIES DESIGNATED AND ROADS WELL MARKED</vt:lpstr>
      <vt:lpstr>ARE YOU IN THE CITY OF REFUGE?</vt:lpstr>
      <vt:lpstr> You Need To Flee to it and Never Leave it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Gailen Evans</dc:creator>
  <cp:lastModifiedBy>Gailen Evans</cp:lastModifiedBy>
  <cp:revision>5</cp:revision>
  <dcterms:created xsi:type="dcterms:W3CDTF">2023-05-05T19:14:05Z</dcterms:created>
  <dcterms:modified xsi:type="dcterms:W3CDTF">2023-05-05T23:22:58Z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Order">
    <vt:r8>74067900</vt:r8>
  </property>
  <property fmtid="{D5CDD505-2E9C-101B-9397-08002B2CF9AE}" pid="4" name="HiddenCategoryTags">
    <vt:lpwstr/>
  </property>
  <property fmtid="{D5CDD505-2E9C-101B-9397-08002B2CF9AE}" pid="5" name="InternalTags">
    <vt:lpwstr/>
  </property>
  <property fmtid="{D5CDD505-2E9C-101B-9397-08002B2CF9AE}" pid="6" name="FeatureTags">
    <vt:lpwstr/>
  </property>
  <property fmtid="{D5CDD505-2E9C-101B-9397-08002B2CF9AE}" pid="7" name="LocalizationTags">
    <vt:lpwstr/>
  </property>
  <property fmtid="{D5CDD505-2E9C-101B-9397-08002B2CF9AE}" pid="8" name="CategoryTags">
    <vt:lpwstr/>
  </property>
  <property fmtid="{D5CDD505-2E9C-101B-9397-08002B2CF9AE}" pid="9" name="Applications">
    <vt:lpwstr/>
  </property>
  <property fmtid="{D5CDD505-2E9C-101B-9397-08002B2CF9AE}" pid="10" name="CampaignTags">
    <vt:lpwstr/>
  </property>
  <property fmtid="{D5CDD505-2E9C-101B-9397-08002B2CF9AE}" pid="11" name="ScenarioTags">
    <vt:lpwstr/>
  </property>
</Properties>
</file>